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62" r:id="rId4"/>
    <p:sldId id="258" r:id="rId5"/>
    <p:sldId id="261" r:id="rId6"/>
    <p:sldId id="263" r:id="rId7"/>
    <p:sldId id="257" r:id="rId8"/>
    <p:sldId id="264" r:id="rId9"/>
    <p:sldId id="265" r:id="rId10"/>
    <p:sldId id="259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20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C7BB-A371-BB4C-8B5D-CC0B60FA1D98}" type="datetimeFigureOut">
              <a:rPr lang="en-US" smtClean="0"/>
              <a:t>2/21/14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25DC-4BFD-1243-81B9-9CD7FEAB0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C7BB-A371-BB4C-8B5D-CC0B60FA1D98}" type="datetimeFigureOut">
              <a:rPr lang="en-US" smtClean="0"/>
              <a:t>2/21/14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25DC-4BFD-1243-81B9-9CD7FEAB0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C7BB-A371-BB4C-8B5D-CC0B60FA1D98}" type="datetimeFigureOut">
              <a:rPr lang="en-US" smtClean="0"/>
              <a:t>2/21/14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25DC-4BFD-1243-81B9-9CD7FEAB0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C7BB-A371-BB4C-8B5D-CC0B60FA1D98}" type="datetimeFigureOut">
              <a:rPr lang="en-US" smtClean="0"/>
              <a:t>2/21/14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25DC-4BFD-1243-81B9-9CD7FEAB0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C7BB-A371-BB4C-8B5D-CC0B60FA1D98}" type="datetimeFigureOut">
              <a:rPr lang="en-US" smtClean="0"/>
              <a:t>2/21/14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25DC-4BFD-1243-81B9-9CD7FEAB0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C7BB-A371-BB4C-8B5D-CC0B60FA1D98}" type="datetimeFigureOut">
              <a:rPr lang="en-US" smtClean="0"/>
              <a:t>2/21/14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25DC-4BFD-1243-81B9-9CD7FEAB0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C7BB-A371-BB4C-8B5D-CC0B60FA1D98}" type="datetimeFigureOut">
              <a:rPr lang="en-US" smtClean="0"/>
              <a:t>2/21/14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25DC-4BFD-1243-81B9-9CD7FEAB0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C7BB-A371-BB4C-8B5D-CC0B60FA1D98}" type="datetimeFigureOut">
              <a:rPr lang="en-US" smtClean="0"/>
              <a:t>2/21/14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25DC-4BFD-1243-81B9-9CD7FEAB0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C7BB-A371-BB4C-8B5D-CC0B60FA1D98}" type="datetimeFigureOut">
              <a:rPr lang="en-US" smtClean="0"/>
              <a:t>2/21/14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25DC-4BFD-1243-81B9-9CD7FEAB0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C7BB-A371-BB4C-8B5D-CC0B60FA1D98}" type="datetimeFigureOut">
              <a:rPr lang="en-US" smtClean="0"/>
              <a:t>2/21/14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25DC-4BFD-1243-81B9-9CD7FEAB0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C7BB-A371-BB4C-8B5D-CC0B60FA1D98}" type="datetimeFigureOut">
              <a:rPr lang="en-US" smtClean="0"/>
              <a:t>2/21/14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25DC-4BFD-1243-81B9-9CD7FEAB0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EC7BB-A371-BB4C-8B5D-CC0B60FA1D98}" type="datetimeFigureOut">
              <a:rPr lang="en-US" smtClean="0"/>
              <a:t>2/21/14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525DC-4BFD-1243-81B9-9CD7FEAB0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3-D Vocabulary</a:t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9 weeks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24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Assemblage &amp; Installation</a:t>
            </a:r>
            <a:endParaRPr lang="en-US" dirty="0"/>
          </a:p>
        </p:txBody>
      </p:sp>
      <p:pic>
        <p:nvPicPr>
          <p:cNvPr id="6" name="Content Placeholder 5" descr="6446069403_0a4d5694b0_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40" r="-10640"/>
          <a:stretch>
            <a:fillRect/>
          </a:stretch>
        </p:blipFill>
        <p:spPr>
          <a:xfrm>
            <a:off x="4029449" y="3900182"/>
            <a:ext cx="4813919" cy="2647470"/>
          </a:xfrm>
        </p:spPr>
      </p:pic>
      <p:pic>
        <p:nvPicPr>
          <p:cNvPr id="8" name="Picture 7" descr="installation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090" y="1417638"/>
            <a:ext cx="3726822" cy="2482544"/>
          </a:xfrm>
          <a:prstGeom prst="rect">
            <a:avLst/>
          </a:prstGeom>
        </p:spPr>
      </p:pic>
      <p:pic>
        <p:nvPicPr>
          <p:cNvPr id="9" name="Picture 8" descr="3222870257_406260c5d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9" y="1417638"/>
            <a:ext cx="2188794" cy="2328504"/>
          </a:xfrm>
          <a:prstGeom prst="rect">
            <a:avLst/>
          </a:prstGeom>
        </p:spPr>
      </p:pic>
      <p:pic>
        <p:nvPicPr>
          <p:cNvPr id="10" name="Picture 9" descr="IMAG01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09" y="3900182"/>
            <a:ext cx="2183910" cy="243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42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Asymmetrical, Void, Tension</a:t>
            </a:r>
            <a:endParaRPr lang="en-US" dirty="0"/>
          </a:p>
        </p:txBody>
      </p:sp>
      <p:pic>
        <p:nvPicPr>
          <p:cNvPr id="4" name="Content Placeholder 3" descr="MobileCalder194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41" r="-17641"/>
          <a:stretch>
            <a:fillRect/>
          </a:stretch>
        </p:blipFill>
        <p:spPr>
          <a:xfrm>
            <a:off x="457200" y="1600201"/>
            <a:ext cx="4238628" cy="2331082"/>
          </a:xfrm>
        </p:spPr>
      </p:pic>
      <p:pic>
        <p:nvPicPr>
          <p:cNvPr id="5" name="Picture 4" descr="spomenik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30" y="4058966"/>
            <a:ext cx="3035217" cy="2396556"/>
          </a:xfrm>
          <a:prstGeom prst="rect">
            <a:avLst/>
          </a:prstGeom>
        </p:spPr>
      </p:pic>
      <p:pic>
        <p:nvPicPr>
          <p:cNvPr id="6" name="Picture 5" descr="sculpt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28" y="1417638"/>
            <a:ext cx="2401917" cy="2401917"/>
          </a:xfrm>
          <a:prstGeom prst="rect">
            <a:avLst/>
          </a:prstGeom>
        </p:spPr>
      </p:pic>
      <p:pic>
        <p:nvPicPr>
          <p:cNvPr id="7" name="Picture 6" descr="5893867_Ex-tension_XII_(1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28" y="3931283"/>
            <a:ext cx="3517898" cy="238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03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Sculpture</a:t>
            </a:r>
            <a:endParaRPr lang="en-US" dirty="0"/>
          </a:p>
        </p:txBody>
      </p:sp>
      <p:pic>
        <p:nvPicPr>
          <p:cNvPr id="4" name="Content Placeholder 3" descr="image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00" r="-10500"/>
          <a:stretch>
            <a:fillRect/>
          </a:stretch>
        </p:blipFill>
        <p:spPr>
          <a:xfrm>
            <a:off x="3335756" y="3183295"/>
            <a:ext cx="5351044" cy="2942868"/>
          </a:xfrm>
        </p:spPr>
      </p:pic>
      <p:pic>
        <p:nvPicPr>
          <p:cNvPr id="5" name="Picture 4" descr="ron-mueck-sculptur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50973"/>
            <a:ext cx="4102960" cy="307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71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 &amp; Forms</a:t>
            </a:r>
            <a:endParaRPr lang="en-US" dirty="0"/>
          </a:p>
        </p:txBody>
      </p:sp>
      <p:pic>
        <p:nvPicPr>
          <p:cNvPr id="4" name="Content Placeholder 3" descr="Abstract_Sculpture_by_Mr_Owlow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9163" r="-19163"/>
          <a:stretch>
            <a:fillRect/>
          </a:stretch>
        </p:blipFill>
        <p:spPr>
          <a:xfrm>
            <a:off x="-151675" y="1287090"/>
            <a:ext cx="5978255" cy="3287810"/>
          </a:xfrm>
        </p:spPr>
      </p:pic>
      <p:pic>
        <p:nvPicPr>
          <p:cNvPr id="6" name="Picture 5" descr="solid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020" y="3757331"/>
            <a:ext cx="4298176" cy="259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44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Sculpture in the Round</a:t>
            </a:r>
            <a:br>
              <a:rPr lang="en-US" dirty="0" smtClean="0"/>
            </a:br>
            <a:r>
              <a:rPr lang="en-US" dirty="0" smtClean="0"/>
              <a:t>Relief Sculpture</a:t>
            </a:r>
            <a:endParaRPr lang="en-US" dirty="0"/>
          </a:p>
        </p:txBody>
      </p:sp>
      <p:pic>
        <p:nvPicPr>
          <p:cNvPr id="4" name="Content Placeholder 3" descr="composer_public_sculpture_87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39" r="-18239"/>
          <a:stretch>
            <a:fillRect/>
          </a:stretch>
        </p:blipFill>
        <p:spPr>
          <a:xfrm>
            <a:off x="-134279" y="1878522"/>
            <a:ext cx="5598697" cy="3079068"/>
          </a:xfrm>
        </p:spPr>
      </p:pic>
      <p:pic>
        <p:nvPicPr>
          <p:cNvPr id="5" name="Picture 4" descr="louis_xiv_horseback_relief_sc_h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188" y="2174380"/>
            <a:ext cx="3764719" cy="424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6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 Relief &amp; High Relief</a:t>
            </a:r>
            <a:endParaRPr lang="en-US" dirty="0"/>
          </a:p>
        </p:txBody>
      </p:sp>
      <p:pic>
        <p:nvPicPr>
          <p:cNvPr id="4" name="Content Placeholder 3" descr="Qajari_relief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265840" y="1600201"/>
            <a:ext cx="4460035" cy="2452847"/>
          </a:xfrm>
        </p:spPr>
      </p:pic>
      <p:pic>
        <p:nvPicPr>
          <p:cNvPr id="5" name="Picture 4" descr="h2_80.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421" y="2785875"/>
            <a:ext cx="5050553" cy="371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6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Thumbnail Sketches &amp; </a:t>
            </a:r>
            <a:r>
              <a:rPr lang="en-US" dirty="0" err="1" smtClean="0"/>
              <a:t>Maquettes</a:t>
            </a:r>
            <a:endParaRPr lang="en-US" dirty="0"/>
          </a:p>
        </p:txBody>
      </p:sp>
      <p:pic>
        <p:nvPicPr>
          <p:cNvPr id="4" name="Content Placeholder 3" descr="mary_jane_maquette_wi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3792422" y="3434444"/>
            <a:ext cx="4894378" cy="2691719"/>
          </a:xfrm>
        </p:spPr>
      </p:pic>
      <p:pic>
        <p:nvPicPr>
          <p:cNvPr id="5" name="Picture 4" descr="design_sculpture_sketches_by_ecco66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39" y="1730204"/>
            <a:ext cx="3121152" cy="264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93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Additive &amp; Subtractive</a:t>
            </a:r>
            <a:endParaRPr lang="en-US" dirty="0"/>
          </a:p>
        </p:txBody>
      </p:sp>
      <p:pic>
        <p:nvPicPr>
          <p:cNvPr id="4" name="Content Placeholder 3" descr="PHCwoodcarverP0614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68" r="-10268"/>
          <a:stretch>
            <a:fillRect/>
          </a:stretch>
        </p:blipFill>
        <p:spPr>
          <a:xfrm>
            <a:off x="3942360" y="2896362"/>
            <a:ext cx="4744440" cy="2609259"/>
          </a:xfrm>
        </p:spPr>
      </p:pic>
      <p:pic>
        <p:nvPicPr>
          <p:cNvPr id="5" name="Picture 4" descr="smarts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3711139" cy="278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36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&amp; Carving</a:t>
            </a:r>
            <a:endParaRPr lang="en-US" dirty="0"/>
          </a:p>
        </p:txBody>
      </p:sp>
      <p:pic>
        <p:nvPicPr>
          <p:cNvPr id="4" name="Content Placeholder 3" descr="images-2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264" r="-30264"/>
          <a:stretch>
            <a:fillRect/>
          </a:stretch>
        </p:blipFill>
        <p:spPr>
          <a:xfrm>
            <a:off x="3493904" y="3270270"/>
            <a:ext cx="5192896" cy="2855893"/>
          </a:xfrm>
        </p:spPr>
      </p:pic>
      <p:pic>
        <p:nvPicPr>
          <p:cNvPr id="5" name="Picture 4" descr="hqdefau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45" y="1632598"/>
            <a:ext cx="3300228" cy="247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8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Casting &amp; Plaster</a:t>
            </a:r>
            <a:endParaRPr lang="en-US" dirty="0"/>
          </a:p>
        </p:txBody>
      </p:sp>
      <p:pic>
        <p:nvPicPr>
          <p:cNvPr id="4" name="Content Placeholder 3" descr="Lost_Wax-Model_of_apple_in_plast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0780088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5505</TotalTime>
  <Words>38</Words>
  <Application>Microsoft Macintosh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Black</vt:lpstr>
      <vt:lpstr>3-D Vocabulary 1st 9 weeks</vt:lpstr>
      <vt:lpstr>Sculpture</vt:lpstr>
      <vt:lpstr>Dimension &amp; Forms</vt:lpstr>
      <vt:lpstr>Sculpture in the Round Relief Sculpture</vt:lpstr>
      <vt:lpstr>Bas Relief &amp; High Relief</vt:lpstr>
      <vt:lpstr>Thumbnail Sketches &amp; Maquettes</vt:lpstr>
      <vt:lpstr>Additive &amp; Subtractive</vt:lpstr>
      <vt:lpstr>Modeling &amp; Carving</vt:lpstr>
      <vt:lpstr>Casting &amp; Plaster</vt:lpstr>
      <vt:lpstr>Assemblage &amp; Installation</vt:lpstr>
      <vt:lpstr>Asymmetrical, Void, Tension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3-D Vocabulary 1st 9 weeks</dc:title>
  <dc:creator>Wendi Sparks</dc:creator>
  <cp:lastModifiedBy>Wendi Sparks</cp:lastModifiedBy>
  <cp:revision>11</cp:revision>
  <dcterms:created xsi:type="dcterms:W3CDTF">2014-02-21T19:00:19Z</dcterms:created>
  <dcterms:modified xsi:type="dcterms:W3CDTF">2014-02-25T14:45:33Z</dcterms:modified>
</cp:coreProperties>
</file>