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259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4" y="776211"/>
            <a:ext cx="3962808" cy="5305578"/>
          </a:xfrm>
          <a:prstGeom prst="rect">
            <a:avLst/>
          </a:prstGeom>
        </p:spPr>
      </p:pic>
      <p:pic>
        <p:nvPicPr>
          <p:cNvPr id="5" name="Picture 4" descr="IMG_259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78" y="848429"/>
            <a:ext cx="3700121" cy="52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03684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 Black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Wendi Sparks</dc:creator>
  <cp:lastModifiedBy>Wendi Sparks</cp:lastModifiedBy>
  <cp:revision>1</cp:revision>
  <dcterms:created xsi:type="dcterms:W3CDTF">2015-10-06T12:52:09Z</dcterms:created>
  <dcterms:modified xsi:type="dcterms:W3CDTF">2015-10-06T12:55:13Z</dcterms:modified>
</cp:coreProperties>
</file>