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5179"/>
  </p:normalViewPr>
  <p:slideViewPr>
    <p:cSldViewPr snapToGrid="0" snapToObjects="1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4135-B540-694D-8F8E-B7F743236BA7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0C80-01CB-1B4A-9185-1FB8F433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3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4135-B540-694D-8F8E-B7F743236BA7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0C80-01CB-1B4A-9185-1FB8F433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3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4135-B540-694D-8F8E-B7F743236BA7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0C80-01CB-1B4A-9185-1FB8F433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7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4135-B540-694D-8F8E-B7F743236BA7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0C80-01CB-1B4A-9185-1FB8F433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2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4135-B540-694D-8F8E-B7F743236BA7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0C80-01CB-1B4A-9185-1FB8F433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5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4135-B540-694D-8F8E-B7F743236BA7}" type="datetimeFigureOut">
              <a:rPr lang="en-US" smtClean="0"/>
              <a:t>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0C80-01CB-1B4A-9185-1FB8F433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4135-B540-694D-8F8E-B7F743236BA7}" type="datetimeFigureOut">
              <a:rPr lang="en-US" smtClean="0"/>
              <a:t>8/11/16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0C80-01CB-1B4A-9185-1FB8F433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1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4135-B540-694D-8F8E-B7F743236BA7}" type="datetimeFigureOut">
              <a:rPr lang="en-US" smtClean="0"/>
              <a:t>8/11/16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0C80-01CB-1B4A-9185-1FB8F433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5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4135-B540-694D-8F8E-B7F743236BA7}" type="datetimeFigureOut">
              <a:rPr lang="en-US" smtClean="0"/>
              <a:t>8/11/16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0C80-01CB-1B4A-9185-1FB8F433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0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4135-B540-694D-8F8E-B7F743236BA7}" type="datetimeFigureOut">
              <a:rPr lang="en-US" smtClean="0"/>
              <a:t>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0C80-01CB-1B4A-9185-1FB8F433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4135-B540-694D-8F8E-B7F743236BA7}" type="datetimeFigureOut">
              <a:rPr lang="en-US" smtClean="0"/>
              <a:t>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0C80-01CB-1B4A-9185-1FB8F433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7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34135-B540-694D-8F8E-B7F743236BA7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0C80-01CB-1B4A-9185-1FB8F433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1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Anatomy &amp; Nature Ideas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84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92" y="1878634"/>
            <a:ext cx="326350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" y="365125"/>
            <a:ext cx="3577983" cy="3577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94" y="365125"/>
            <a:ext cx="4465983" cy="595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87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83" y="1443038"/>
            <a:ext cx="308323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1" y="365125"/>
            <a:ext cx="4158588" cy="518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65" y="0"/>
            <a:ext cx="4688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3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50" y="-150674"/>
            <a:ext cx="490157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3" y="697466"/>
            <a:ext cx="2984523" cy="4364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7" y="379689"/>
            <a:ext cx="4221140" cy="579727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95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4"/>
            <a:ext cx="4104861" cy="57698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40" y="576746"/>
            <a:ext cx="3614687" cy="555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42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06" y="1322435"/>
            <a:ext cx="435133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1" y="1027906"/>
            <a:ext cx="2388180" cy="4940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7" y="661865"/>
            <a:ext cx="3349673" cy="58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6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55" y="517329"/>
            <a:ext cx="5528468" cy="55284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3" y="0"/>
            <a:ext cx="4875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8792"/>
            <a:ext cx="4066735" cy="55849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82" y="388792"/>
            <a:ext cx="4632156" cy="619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2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09" y="101270"/>
            <a:ext cx="3882811" cy="6075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36" y="0"/>
            <a:ext cx="446037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85" y="677868"/>
            <a:ext cx="2408266" cy="492249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40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82" y="84308"/>
            <a:ext cx="6350000" cy="635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707"/>
            <a:ext cx="5350736" cy="539320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5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916" y="365125"/>
            <a:ext cx="2112581" cy="25987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Close to look of final product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Use of negative space/ clean paper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2" y="365124"/>
            <a:ext cx="4538531" cy="60610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83" y="365124"/>
            <a:ext cx="4630169" cy="61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2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90" y="630168"/>
            <a:ext cx="3258315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6" y="808753"/>
            <a:ext cx="4213894" cy="52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4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73" y="617899"/>
            <a:ext cx="3938483" cy="56963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12" y="207082"/>
            <a:ext cx="4544454" cy="60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2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44" y="1249845"/>
            <a:ext cx="4291260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0705" cy="5236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04" y="284817"/>
            <a:ext cx="4190587" cy="628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4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30" y="0"/>
            <a:ext cx="2631927" cy="690209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3" y="175729"/>
            <a:ext cx="5036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7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1" y="31854"/>
            <a:ext cx="3753018" cy="33176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6" y="3122156"/>
            <a:ext cx="5105275" cy="3587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4511"/>
            <a:ext cx="3934216" cy="553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8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91955"/>
            <a:ext cx="3524281" cy="56298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91" y="272359"/>
            <a:ext cx="3302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7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47" y="390020"/>
            <a:ext cx="4425694" cy="59091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2" y="512211"/>
            <a:ext cx="4425588" cy="566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</Words>
  <Application>Microsoft Macintosh PowerPoint</Application>
  <PresentationFormat>Widescreen</PresentationFormat>
  <Paragraphs>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Arial</vt:lpstr>
      <vt:lpstr>Office Theme</vt:lpstr>
      <vt:lpstr>Anatomy &amp; Nature Ideas</vt:lpstr>
      <vt:lpstr>Close to look of final product  Use of negative space/ clean 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2016-08-04T19:57:59Z</dcterms:created>
  <dcterms:modified xsi:type="dcterms:W3CDTF">2016-08-11T12:32:37Z</dcterms:modified>
</cp:coreProperties>
</file>