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Drip Painting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6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Yuliya</a:t>
            </a:r>
            <a:r>
              <a:rPr lang="en-US" dirty="0"/>
              <a:t> </a:t>
            </a:r>
            <a:r>
              <a:rPr lang="en-US" dirty="0" err="1"/>
              <a:t>Vladkovska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1741966-XHZGLAQP-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797" r="-8979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117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Yuliya</a:t>
            </a:r>
            <a:r>
              <a:rPr lang="en-US" dirty="0"/>
              <a:t> </a:t>
            </a:r>
            <a:r>
              <a:rPr lang="en-US" dirty="0" err="1"/>
              <a:t>Vladkovska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1884025-KMPKNTUJ-7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53" r="-59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7897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Yuliya</a:t>
            </a:r>
            <a:r>
              <a:rPr lang="en-US" dirty="0"/>
              <a:t> </a:t>
            </a:r>
            <a:r>
              <a:rPr lang="en-US" dirty="0" err="1"/>
              <a:t>Vladkovska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IMG_610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16" r="-105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713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Subject matter: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Choose an object(s) that you feel will give the piece content.  Be sure your image/ symbols are clear enough to be understood by the viewer when painted with drips.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1. Photograph </a:t>
            </a:r>
            <a:r>
              <a:rPr lang="en-US" dirty="0"/>
              <a:t>your object(s) in an asymmetrical composition and consider how much space they will take up on the 18 x 24 canvas.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 smtClean="0"/>
              <a:t>2. Use </a:t>
            </a:r>
            <a:r>
              <a:rPr lang="en-US" dirty="0"/>
              <a:t>Adobe Color website to choose a Triad or Split Complementary (Compound).  You will focus on this combination plus you can use black (you mix) and white.</a:t>
            </a:r>
          </a:p>
          <a:p>
            <a:pPr marL="0" indent="0">
              <a:buNone/>
            </a:pPr>
            <a:r>
              <a:rPr lang="en-US" b="1" dirty="0"/>
              <a:t>*****You will need to mix a sample strip of all of your chosen colors </a:t>
            </a:r>
            <a:endParaRPr lang="en-US" dirty="0"/>
          </a:p>
          <a:p>
            <a:endParaRPr lang="en-US" dirty="0"/>
          </a:p>
        </p:txBody>
      </p:sp>
      <p:pic>
        <p:nvPicPr>
          <p:cNvPr id="6" name="Content Placeholder 5" descr="1884025-KMPKNTUJ-7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6" b="34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5119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color.</a:t>
            </a:r>
            <a:r>
              <a:rPr lang="en-US" b="1" dirty="0" err="1"/>
              <a:t>adobe</a:t>
            </a:r>
            <a:r>
              <a:rPr lang="en-US" dirty="0" err="1"/>
              <a:t>.com</a:t>
            </a:r>
            <a:r>
              <a:rPr lang="en-US" dirty="0"/>
              <a:t>/</a:t>
            </a:r>
            <a:endParaRPr lang="en-US" dirty="0"/>
          </a:p>
        </p:txBody>
      </p:sp>
      <p:pic>
        <p:nvPicPr>
          <p:cNvPr id="4" name="Content Placeholder 3" descr="Kuler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9" b="128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5754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/>
              <a:t>Paint your canvas with a base coat of one or two of your colors (let dry)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another one of your colors overtop and spray with spray bottle to get drips (let dry)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Edit your image to have very high contrast and print.  Consider negative space or areas that are less busy as the drip technique will fill some space.  Print to 3 x 4.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Use this to sketch it onto your 18 x 24 canvas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Block in your darkest darks and then choose a few colors from your color combination to lay down as a base on your object.  Start showing values with the colors.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Drip, drip!  Build up interest with drips.  Keep drips going consistently in one direction unless you have some particular reasoning behind the direction of your drips that adds 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5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Drip 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XjdgOjUowio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00299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29</TotalTime>
  <Words>130</Words>
  <Application>Microsoft Macintosh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Drip Painting</vt:lpstr>
      <vt:lpstr>Yuliya Vladkovska </vt:lpstr>
      <vt:lpstr>Yuliya Vladkovska </vt:lpstr>
      <vt:lpstr>Yuliya Vladkovska </vt:lpstr>
      <vt:lpstr>PowerPoint Presentation</vt:lpstr>
      <vt:lpstr>PowerPoint Presentation</vt:lpstr>
      <vt:lpstr>https://color.adobe.com/</vt:lpstr>
      <vt:lpstr>PowerPoint Presentation</vt:lpstr>
      <vt:lpstr>Drip Painting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Wendi</dc:creator>
  <cp:lastModifiedBy>Wendi</cp:lastModifiedBy>
  <cp:revision>2</cp:revision>
  <dcterms:created xsi:type="dcterms:W3CDTF">2016-04-18T20:24:46Z</dcterms:created>
  <dcterms:modified xsi:type="dcterms:W3CDTF">2016-04-18T20:53:49Z</dcterms:modified>
</cp:coreProperties>
</file>