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7805-57FF-034C-88FE-675FDC38D96F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C3C1-48BF-5B4C-9C9E-D31BD9A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8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7805-57FF-034C-88FE-675FDC38D96F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C3C1-48BF-5B4C-9C9E-D31BD9A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0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7805-57FF-034C-88FE-675FDC38D96F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C3C1-48BF-5B4C-9C9E-D31BD9A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3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7805-57FF-034C-88FE-675FDC38D96F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C3C1-48BF-5B4C-9C9E-D31BD9A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9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7805-57FF-034C-88FE-675FDC38D96F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C3C1-48BF-5B4C-9C9E-D31BD9A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0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7805-57FF-034C-88FE-675FDC38D96F}" type="datetimeFigureOut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C3C1-48BF-5B4C-9C9E-D31BD9A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7805-57FF-034C-88FE-675FDC38D96F}" type="datetimeFigureOut">
              <a:rPr lang="en-US" smtClean="0"/>
              <a:t>8/4/16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C3C1-48BF-5B4C-9C9E-D31BD9A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7805-57FF-034C-88FE-675FDC38D96F}" type="datetimeFigureOut">
              <a:rPr lang="en-US" smtClean="0"/>
              <a:t>8/4/16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C3C1-48BF-5B4C-9C9E-D31BD9A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1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7805-57FF-034C-88FE-675FDC38D96F}" type="datetimeFigureOut">
              <a:rPr lang="en-US" smtClean="0"/>
              <a:t>8/4/16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C3C1-48BF-5B4C-9C9E-D31BD9A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0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7805-57FF-034C-88FE-675FDC38D96F}" type="datetimeFigureOut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C3C1-48BF-5B4C-9C9E-D31BD9A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9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7805-57FF-034C-88FE-675FDC38D96F}" type="datetimeFigureOut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C3C1-48BF-5B4C-9C9E-D31BD9A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8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B7805-57FF-034C-88FE-675FDC38D96F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AC3C1-48BF-5B4C-9C9E-D31BD9A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Elisa </a:t>
            </a:r>
            <a:r>
              <a:rPr lang="en-US" dirty="0" err="1" smtClean="0"/>
              <a:t>Ancori</a:t>
            </a:r>
            <a:r>
              <a:rPr lang="en-US" dirty="0" smtClean="0"/>
              <a:t> b. 1990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Graduated </a:t>
            </a:r>
            <a:r>
              <a:rPr lang="en-US" i="1" dirty="0"/>
              <a:t>in Fine Arts at the University of Barcelona, specialized in drawing and painting. </a:t>
            </a:r>
            <a:r>
              <a:rPr lang="en-US" i="1" dirty="0" smtClean="0"/>
              <a:t>His </a:t>
            </a:r>
            <a:r>
              <a:rPr lang="en-US" i="1" dirty="0"/>
              <a:t>works revolve around the connection of nature with man. A fusion of body and soul which is scanned by a strong line in all his work. A continuous search for that balance, that unceasingly gives rise in every corner of nature.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6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3" y="365125"/>
            <a:ext cx="4350258" cy="6090362"/>
          </a:xfrm>
        </p:spPr>
      </p:pic>
    </p:spTree>
    <p:extLst>
      <p:ext uri="{BB962C8B-B14F-4D97-AF65-F5344CB8AC3E}">
        <p14:creationId xmlns:p14="http://schemas.microsoft.com/office/powerpoint/2010/main" val="60593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455" y="-106017"/>
            <a:ext cx="4880345" cy="683248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0"/>
            <a:ext cx="4797972" cy="678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96" y="-146637"/>
            <a:ext cx="4933353" cy="6906695"/>
          </a:xfrm>
        </p:spPr>
      </p:pic>
    </p:spTree>
    <p:extLst>
      <p:ext uri="{BB962C8B-B14F-4D97-AF65-F5344CB8AC3E}">
        <p14:creationId xmlns:p14="http://schemas.microsoft.com/office/powerpoint/2010/main" val="6500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28" y="365124"/>
            <a:ext cx="4310501" cy="603470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1" y="365125"/>
            <a:ext cx="4119284" cy="569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09" y="365125"/>
            <a:ext cx="6230834" cy="6230834"/>
          </a:xfrm>
        </p:spPr>
      </p:pic>
    </p:spTree>
    <p:extLst>
      <p:ext uri="{BB962C8B-B14F-4D97-AF65-F5344CB8AC3E}">
        <p14:creationId xmlns:p14="http://schemas.microsoft.com/office/powerpoint/2010/main" val="1184116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67</Words>
  <Application>Microsoft Macintosh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Elisa Ancori b. 1990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Elisa Ancori b. 1990</dc:title>
  <dc:creator>Microsoft Office User</dc:creator>
  <cp:lastModifiedBy>Microsoft Office User</cp:lastModifiedBy>
  <cp:revision>1</cp:revision>
  <dcterms:created xsi:type="dcterms:W3CDTF">2016-08-04T20:47:31Z</dcterms:created>
  <dcterms:modified xsi:type="dcterms:W3CDTF">2016-08-04T20:54:12Z</dcterms:modified>
</cp:coreProperties>
</file>