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845D4D-7C97-304A-BB0A-D72411B54ABD}"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54780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45D4D-7C97-304A-BB0A-D72411B54ABD}"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68332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45D4D-7C97-304A-BB0A-D72411B54ABD}"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2070887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45D4D-7C97-304A-BB0A-D72411B54ABD}"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194137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45D4D-7C97-304A-BB0A-D72411B54ABD}" type="datetimeFigureOut">
              <a:rPr lang="en-US" smtClean="0"/>
              <a:t>3/23/16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169850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845D4D-7C97-304A-BB0A-D72411B54ABD}"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22249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45D4D-7C97-304A-BB0A-D72411B54ABD}" type="datetimeFigureOut">
              <a:rPr lang="en-US" smtClean="0"/>
              <a:t>3/23/16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624081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45D4D-7C97-304A-BB0A-D72411B54ABD}" type="datetimeFigureOut">
              <a:rPr lang="en-US" smtClean="0"/>
              <a:t>3/23/16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62437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45D4D-7C97-304A-BB0A-D72411B54ABD}" type="datetimeFigureOut">
              <a:rPr lang="en-US" smtClean="0"/>
              <a:t>3/23/16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131584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45D4D-7C97-304A-BB0A-D72411B54ABD}"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635713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45D4D-7C97-304A-BB0A-D72411B54ABD}" type="datetimeFigureOut">
              <a:rPr lang="en-US" smtClean="0"/>
              <a:t>3/23/16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F43173-BBDF-424F-9753-B85D274FDA47}" type="slidenum">
              <a:rPr lang="en-US" smtClean="0"/>
              <a:t>‹#›</a:t>
            </a:fld>
            <a:endParaRPr lang="en-US"/>
          </a:p>
        </p:txBody>
      </p:sp>
    </p:spTree>
    <p:extLst>
      <p:ext uri="{BB962C8B-B14F-4D97-AF65-F5344CB8AC3E}">
        <p14:creationId xmlns:p14="http://schemas.microsoft.com/office/powerpoint/2010/main" val="7040708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45D4D-7C97-304A-BB0A-D72411B54ABD}" type="datetimeFigureOut">
              <a:rPr lang="en-US" smtClean="0"/>
              <a:t>3/23/16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43173-BBDF-424F-9753-B85D274FDA47}" type="slidenum">
              <a:rPr lang="en-US" smtClean="0"/>
              <a:t>‹#›</a:t>
            </a:fld>
            <a:endParaRPr lang="en-US"/>
          </a:p>
        </p:txBody>
      </p:sp>
    </p:spTree>
    <p:extLst>
      <p:ext uri="{BB962C8B-B14F-4D97-AF65-F5344CB8AC3E}">
        <p14:creationId xmlns:p14="http://schemas.microsoft.com/office/powerpoint/2010/main" val="1501750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Formal Analysis No </a:t>
            </a:r>
            <a:r>
              <a:rPr lang="en-US" dirty="0" err="1" smtClean="0"/>
              <a:t>Nos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81635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r>
              <a:rPr lang="en-US" dirty="0" smtClean="0"/>
              <a:t>A</a:t>
            </a:r>
            <a:endParaRPr lang="en-US" dirty="0"/>
          </a:p>
        </p:txBody>
      </p:sp>
      <p:sp>
        <p:nvSpPr>
          <p:cNvPr id="4" name="Content Placeholder 3"/>
          <p:cNvSpPr>
            <a:spLocks noGrp="1"/>
          </p:cNvSpPr>
          <p:nvPr>
            <p:ph sz="half" idx="2"/>
          </p:nvPr>
        </p:nvSpPr>
        <p:spPr/>
        <p:txBody>
          <a:bodyPr>
            <a:normAutofit/>
          </a:bodyPr>
          <a:lstStyle/>
          <a:p>
            <a:pPr marL="0" indent="0">
              <a:buNone/>
            </a:pPr>
            <a:endParaRPr lang="en-US" dirty="0" smtClean="0"/>
          </a:p>
          <a:p>
            <a:pPr marL="0" indent="0">
              <a:buNone/>
            </a:pPr>
            <a:r>
              <a:rPr lang="en-US" dirty="0" smtClean="0"/>
              <a:t>“Dream Chaser” is an acrylic on canvas piece created in 2013 by Andrea </a:t>
            </a:r>
            <a:r>
              <a:rPr lang="en-US" dirty="0" err="1" smtClean="0"/>
              <a:t>Kowch</a:t>
            </a:r>
            <a:r>
              <a:rPr lang="en-US" dirty="0" smtClean="0"/>
              <a:t>.  This 48” x 60” work features a girl</a:t>
            </a:r>
            <a:r>
              <a:rPr lang="is-IS" dirty="0" smtClean="0"/>
              <a:t>…...</a:t>
            </a:r>
            <a:endParaRPr lang="en-US" dirty="0"/>
          </a:p>
          <a:p>
            <a:pPr marL="0" indent="0">
              <a:buNone/>
            </a:pPr>
            <a:endParaRPr lang="en-US" dirty="0" smtClean="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B</a:t>
            </a:r>
            <a:endParaRPr lang="en-US" dirty="0"/>
          </a:p>
        </p:txBody>
      </p:sp>
      <p:sp>
        <p:nvSpPr>
          <p:cNvPr id="6" name="Content Placeholder 5"/>
          <p:cNvSpPr>
            <a:spLocks noGrp="1"/>
          </p:cNvSpPr>
          <p:nvPr>
            <p:ph sz="quarter" idx="4"/>
          </p:nvPr>
        </p:nvSpPr>
        <p:spPr/>
        <p:txBody>
          <a:bodyPr/>
          <a:lstStyle/>
          <a:p>
            <a:pPr marL="0" indent="0">
              <a:buNone/>
            </a:pPr>
            <a:endParaRPr lang="en-US" dirty="0" smtClean="0"/>
          </a:p>
          <a:p>
            <a:pPr marL="0" indent="0">
              <a:buNone/>
            </a:pPr>
            <a:r>
              <a:rPr lang="en-US" dirty="0" smtClean="0"/>
              <a:t>The fabulous Andrea </a:t>
            </a:r>
            <a:r>
              <a:rPr lang="en-US" dirty="0" err="1" smtClean="0"/>
              <a:t>Kowch</a:t>
            </a:r>
            <a:r>
              <a:rPr lang="en-US" dirty="0" smtClean="0"/>
              <a:t> drew a picture called Dreamy Chase.  It is forty by sixty.  It is acrylic on canvas.  It shows a chick</a:t>
            </a:r>
            <a:r>
              <a:rPr lang="is-IS" dirty="0" smtClean="0"/>
              <a:t>….</a:t>
            </a:r>
            <a:endParaRPr lang="en-US" dirty="0"/>
          </a:p>
        </p:txBody>
      </p:sp>
    </p:spTree>
    <p:extLst>
      <p:ext uri="{BB962C8B-B14F-4D97-AF65-F5344CB8AC3E}">
        <p14:creationId xmlns:p14="http://schemas.microsoft.com/office/powerpoint/2010/main" val="113259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a:t>
            </a:r>
            <a:endParaRPr lang="en-US" dirty="0"/>
          </a:p>
        </p:txBody>
      </p:sp>
      <p:sp>
        <p:nvSpPr>
          <p:cNvPr id="3" name="Text Placeholder 2"/>
          <p:cNvSpPr>
            <a:spLocks noGrp="1"/>
          </p:cNvSpPr>
          <p:nvPr>
            <p:ph type="body" idx="1"/>
          </p:nvPr>
        </p:nvSpPr>
        <p:spPr/>
        <p:txBody>
          <a:bodyPr/>
          <a:lstStyle/>
          <a:p>
            <a:r>
              <a:rPr lang="en-US" dirty="0" smtClean="0"/>
              <a:t>A</a:t>
            </a: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Shapes in this work consist of both geometric and organic.  Organic shapes being the most evident; the girl, dog, birds, and wheat.  The only geometric shape found is the barn, which repeats squares in the windows and lines in the siding of the barn.  </a:t>
            </a:r>
            <a:endParaRPr lang="en-US" dirty="0"/>
          </a:p>
          <a:p>
            <a:pPr marL="0" indent="0">
              <a:buNone/>
            </a:pPr>
            <a:endParaRPr lang="en-US" dirty="0" smtClean="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B</a:t>
            </a:r>
            <a:endParaRPr lang="en-US" dirty="0"/>
          </a:p>
        </p:txBody>
      </p:sp>
      <p:sp>
        <p:nvSpPr>
          <p:cNvPr id="6" name="Content Placeholder 5"/>
          <p:cNvSpPr>
            <a:spLocks noGrp="1"/>
          </p:cNvSpPr>
          <p:nvPr>
            <p:ph sz="quarter" idx="4"/>
          </p:nvPr>
        </p:nvSpPr>
        <p:spPr/>
        <p:txBody>
          <a:bodyPr/>
          <a:lstStyle/>
          <a:p>
            <a:pPr marL="0" indent="0">
              <a:buNone/>
            </a:pPr>
            <a:r>
              <a:rPr lang="en-US" dirty="0" smtClean="0"/>
              <a:t>There are geometric and organic shapes.  </a:t>
            </a:r>
          </a:p>
          <a:p>
            <a:pPr marL="0" indent="0">
              <a:buNone/>
            </a:pPr>
            <a:endParaRPr lang="en-US" dirty="0"/>
          </a:p>
        </p:txBody>
      </p:sp>
    </p:spTree>
    <p:extLst>
      <p:ext uri="{BB962C8B-B14F-4D97-AF65-F5344CB8AC3E}">
        <p14:creationId xmlns:p14="http://schemas.microsoft.com/office/powerpoint/2010/main" val="200126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Text Placeholder 2"/>
          <p:cNvSpPr>
            <a:spLocks noGrp="1"/>
          </p:cNvSpPr>
          <p:nvPr>
            <p:ph type="body" idx="1"/>
          </p:nvPr>
        </p:nvSpPr>
        <p:spPr/>
        <p:txBody>
          <a:bodyPr/>
          <a:lstStyle/>
          <a:p>
            <a:r>
              <a:rPr lang="en-US" dirty="0" smtClean="0"/>
              <a:t>A</a:t>
            </a: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The black birds in the storming sky along with the looming barn may suggest that there was trouble there and give the girl motive to run away.  Because the painting is titled “Dream Chaser”, it might imply that the girl is leaving home to chase after her dream for her life. </a:t>
            </a:r>
          </a:p>
          <a:p>
            <a:pPr marL="0" indent="0">
              <a:buNone/>
            </a:pPr>
            <a:endParaRPr lang="en-US" dirty="0" smtClean="0"/>
          </a:p>
          <a:p>
            <a:pPr marL="0" indent="0">
              <a:buNone/>
            </a:pPr>
            <a:endParaRPr lang="en-US" dirty="0"/>
          </a:p>
        </p:txBody>
      </p:sp>
      <p:sp>
        <p:nvSpPr>
          <p:cNvPr id="5" name="Text Placeholder 4"/>
          <p:cNvSpPr>
            <a:spLocks noGrp="1"/>
          </p:cNvSpPr>
          <p:nvPr>
            <p:ph type="body" sz="quarter" idx="3"/>
          </p:nvPr>
        </p:nvSpPr>
        <p:spPr/>
        <p:txBody>
          <a:bodyPr/>
          <a:lstStyle/>
          <a:p>
            <a:r>
              <a:rPr lang="en-US" dirty="0" smtClean="0"/>
              <a:t>B</a:t>
            </a:r>
            <a:endParaRPr lang="en-US" dirty="0"/>
          </a:p>
        </p:txBody>
      </p:sp>
      <p:sp>
        <p:nvSpPr>
          <p:cNvPr id="6" name="Content Placeholder 5"/>
          <p:cNvSpPr>
            <a:spLocks noGrp="1"/>
          </p:cNvSpPr>
          <p:nvPr>
            <p:ph sz="quarter" idx="4"/>
          </p:nvPr>
        </p:nvSpPr>
        <p:spPr/>
        <p:txBody>
          <a:bodyPr/>
          <a:lstStyle/>
          <a:p>
            <a:pPr marL="0" indent="0">
              <a:buNone/>
            </a:pPr>
            <a:r>
              <a:rPr lang="en-US" dirty="0" smtClean="0"/>
              <a:t>The black birds in the sky mean bad stuff is happening.  The girl is running away.  “Dream Chaser” is about the girl chasing dreams and she likes her dog.  This artist is so creative.</a:t>
            </a:r>
          </a:p>
        </p:txBody>
      </p:sp>
    </p:spTree>
    <p:extLst>
      <p:ext uri="{BB962C8B-B14F-4D97-AF65-F5344CB8AC3E}">
        <p14:creationId xmlns:p14="http://schemas.microsoft.com/office/powerpoint/2010/main" val="580625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223</Words>
  <Application>Microsoft Macintosh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Arial</vt:lpstr>
      <vt:lpstr>Office Theme</vt:lpstr>
      <vt:lpstr>Formal Analysis No Nos</vt:lpstr>
      <vt:lpstr>Introduction</vt:lpstr>
      <vt:lpstr>Body</vt:lpstr>
      <vt:lpstr>Interpretation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cp:revision>
  <dcterms:created xsi:type="dcterms:W3CDTF">2016-03-23T16:25:28Z</dcterms:created>
  <dcterms:modified xsi:type="dcterms:W3CDTF">2016-03-23T16:59:43Z</dcterms:modified>
</cp:coreProperties>
</file>