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-12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Nature Inspired Portrait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91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17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" r="548"/>
          <a:stretch/>
        </p:blipFill>
        <p:spPr>
          <a:xfrm>
            <a:off x="457200" y="1517605"/>
            <a:ext cx="3882166" cy="4525963"/>
          </a:xfrm>
        </p:spPr>
      </p:pic>
      <p:pic>
        <p:nvPicPr>
          <p:cNvPr id="5" name="Picture 4" descr="IMG_21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28" y="1417638"/>
            <a:ext cx="3398326" cy="481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46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18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529" r="-845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5189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17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901" r="-779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9519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17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855" r="-878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4526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17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146" r="-811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868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17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38" r="-791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3388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17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269" r="-922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7509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176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8" r="-1387"/>
          <a:stretch/>
        </p:blipFill>
        <p:spPr>
          <a:xfrm>
            <a:off x="887942" y="1672471"/>
            <a:ext cx="2901300" cy="4525963"/>
          </a:xfrm>
        </p:spPr>
      </p:pic>
      <p:pic>
        <p:nvPicPr>
          <p:cNvPr id="5" name="Picture 4" descr="IMG_218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29" y="942067"/>
            <a:ext cx="3495951" cy="525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70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18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071" r="-940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2336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18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840" r="-778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5884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66" r="-759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5890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18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344" r="-773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7658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18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463" r="-814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7924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image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5" r="-20835"/>
          <a:stretch>
            <a:fillRect/>
          </a:stretch>
        </p:blipFill>
        <p:spPr>
          <a:xfrm>
            <a:off x="384925" y="1276650"/>
            <a:ext cx="4040188" cy="3951288"/>
          </a:xfrm>
        </p:spPr>
      </p:pic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4500476" y="1314369"/>
            <a:ext cx="4041775" cy="395128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Well planned asymmetrical composition (with attention to negative space)</a:t>
            </a:r>
          </a:p>
          <a:p>
            <a:endParaRPr lang="en-US" dirty="0"/>
          </a:p>
          <a:p>
            <a:pPr lvl="0"/>
            <a:r>
              <a:rPr lang="en-US" dirty="0"/>
              <a:t>Fully shaded face with possible partially shaded body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lvl="0"/>
            <a:r>
              <a:rPr lang="en-US" dirty="0"/>
              <a:t>3 or more natural elements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lvl="0"/>
            <a:r>
              <a:rPr lang="en-US" dirty="0"/>
              <a:t>At least 1 painted shape that works in harmony with the rest of the piece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829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r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255" r="-732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7189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779409"/>
            <a:ext cx="7772400" cy="1470025"/>
          </a:xfrm>
        </p:spPr>
        <p:txBody>
          <a:bodyPr>
            <a:normAutofit/>
          </a:bodyPr>
          <a:lstStyle/>
          <a:p>
            <a:r>
              <a:rPr lang="en-US" sz="8800" dirty="0" smtClean="0"/>
              <a:t>Ideas</a:t>
            </a:r>
            <a:endParaRPr lang="en-US" sz="8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3369977"/>
            <a:ext cx="7914852" cy="2628513"/>
          </a:xfrm>
        </p:spPr>
        <p:txBody>
          <a:bodyPr>
            <a:normAutofit fontScale="77500" lnSpcReduction="2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 smtClean="0"/>
              <a:t>Layout or composition/ negative space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Integrating the natural elements into portrait (creating a relationship between the two)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Poses/ emotions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Other objects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Shaded/ non-shaded areas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1 painted area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511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16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906" r="-899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8213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17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611" r="-856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1880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16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427" r="-714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8949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16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078" r="-1070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5576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18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001" r="-720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7998746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13</TotalTime>
  <Words>57</Words>
  <Application>Microsoft Macintosh PowerPoint</Application>
  <PresentationFormat>On-screen Show (4:3)</PresentationFormat>
  <Paragraphs>15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 Black </vt:lpstr>
      <vt:lpstr>Nature Inspired Portrait</vt:lpstr>
      <vt:lpstr>PowerPoint Presentation</vt:lpstr>
      <vt:lpstr>PowerPoint Presentation</vt:lpstr>
      <vt:lpstr>Ideas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Inspired Portrait</dc:title>
  <dc:creator>Wendi</dc:creator>
  <cp:lastModifiedBy>Wendi</cp:lastModifiedBy>
  <cp:revision>3</cp:revision>
  <dcterms:created xsi:type="dcterms:W3CDTF">2015-08-10T18:55:18Z</dcterms:created>
  <dcterms:modified xsi:type="dcterms:W3CDTF">2015-08-10T19:09:00Z</dcterms:modified>
</cp:coreProperties>
</file>