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1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7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4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3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5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0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F4A9-A14A-3540-949C-CCC00BEAFD98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D138-650E-0E48-95C3-07B15985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19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Nature Mask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4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695" y="2112962"/>
            <a:ext cx="4797105" cy="360203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58" y="421479"/>
            <a:ext cx="2915880" cy="5567509"/>
          </a:xfrm>
        </p:spPr>
      </p:pic>
      <p:sp>
        <p:nvSpPr>
          <p:cNvPr id="9" name="TextBox 8"/>
          <p:cNvSpPr txBox="1"/>
          <p:nvPr/>
        </p:nvSpPr>
        <p:spPr>
          <a:xfrm>
            <a:off x="4257675" y="421479"/>
            <a:ext cx="4014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African Mask Forms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Nature Textures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Symmetrical Balance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607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using a Mold</a:t>
            </a:r>
            <a:endParaRPr lang="en-US" dirty="0"/>
          </a:p>
        </p:txBody>
      </p:sp>
      <p:pic>
        <p:nvPicPr>
          <p:cNvPr id="4" name="Content Placeholder 3" descr="Lost_Wax-Model_of_apple_in_plas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998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 Relief &amp; High Relief</a:t>
            </a:r>
            <a:endParaRPr lang="en-US" dirty="0"/>
          </a:p>
        </p:txBody>
      </p:sp>
      <p:pic>
        <p:nvPicPr>
          <p:cNvPr id="4" name="Content Placeholder 3" descr="Qajari_relief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7194296" y="365125"/>
            <a:ext cx="4460035" cy="2452847"/>
          </a:xfrm>
        </p:spPr>
      </p:pic>
      <p:pic>
        <p:nvPicPr>
          <p:cNvPr id="5" name="Picture 4" descr="h2_80.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88" y="2975060"/>
            <a:ext cx="4463498" cy="3285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379" y="1967561"/>
            <a:ext cx="2726447" cy="204722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58" y="1690688"/>
            <a:ext cx="1938049" cy="37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0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50" y="365125"/>
            <a:ext cx="5810250" cy="1325563"/>
          </a:xfrm>
        </p:spPr>
        <p:txBody>
          <a:bodyPr/>
          <a:lstStyle/>
          <a:p>
            <a:r>
              <a:rPr lang="en-US" dirty="0" smtClean="0"/>
              <a:t>Symmetrical Balance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6" y="582613"/>
            <a:ext cx="3307056" cy="5801854"/>
          </a:xfrm>
        </p:spPr>
      </p:pic>
    </p:spTree>
    <p:extLst>
      <p:ext uri="{BB962C8B-B14F-4D97-AF65-F5344CB8AC3E}">
        <p14:creationId xmlns:p14="http://schemas.microsoft.com/office/powerpoint/2010/main" val="29902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20</Words>
  <Application>Microsoft Macintosh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Nature Mask</vt:lpstr>
      <vt:lpstr>PowerPoint Presentation</vt:lpstr>
      <vt:lpstr>Casting using a Mold</vt:lpstr>
      <vt:lpstr>Bas Relief &amp; High Relief</vt:lpstr>
      <vt:lpstr>Symmetrical Balance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Mask</dc:title>
  <dc:creator>Microsoft Office User</dc:creator>
  <cp:lastModifiedBy>Microsoft Office User</cp:lastModifiedBy>
  <cp:revision>3</cp:revision>
  <dcterms:created xsi:type="dcterms:W3CDTF">2016-01-28T17:36:13Z</dcterms:created>
  <dcterms:modified xsi:type="dcterms:W3CDTF">2016-01-28T20:05:48Z</dcterms:modified>
</cp:coreProperties>
</file>