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-200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12/17/14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12/17/14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12/17/14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12/17/14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00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15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196" r="-791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47137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13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850" r="-778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22291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13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991" r="-689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30561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14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825" r="-618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30217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13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893" r="-708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26825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14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327" r="-693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55360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15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976" r="-729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2129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14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991" r="-769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63181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14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000" r="-820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32158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1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14" r="-176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04126362"/>
      </p:ext>
    </p:extLst>
  </p:cSld>
  <p:clrMapOvr>
    <a:masterClrMapping/>
  </p:clrMapOvr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41</TotalTime>
  <Words>0</Words>
  <Application>Microsoft Macintosh PowerPoint</Application>
  <PresentationFormat>On-screen Show (4:3)</PresentationFormat>
  <Paragraphs>0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 Black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Wendi Sparks</dc:creator>
  <cp:lastModifiedBy>Wendi Sparks</cp:lastModifiedBy>
  <cp:revision>2</cp:revision>
  <dcterms:created xsi:type="dcterms:W3CDTF">2014-12-17T18:31:23Z</dcterms:created>
  <dcterms:modified xsi:type="dcterms:W3CDTF">2014-12-17T19:13:13Z</dcterms:modified>
</cp:coreProperties>
</file>