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3"/>
  </p:handout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D9178-4DE9-244B-A67A-33632A454FC2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D5D66-519F-2C48-8527-0E299924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19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E837-0DC6-B74D-9C68-1832C9FBDB7E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C098-6E56-B74A-BB05-E779B7916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8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E837-0DC6-B74D-9C68-1832C9FBDB7E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C098-6E56-B74A-BB05-E779B7916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7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E837-0DC6-B74D-9C68-1832C9FBDB7E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C098-6E56-B74A-BB05-E779B7916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8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E837-0DC6-B74D-9C68-1832C9FBDB7E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C098-6E56-B74A-BB05-E779B7916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E837-0DC6-B74D-9C68-1832C9FBDB7E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C098-6E56-B74A-BB05-E779B7916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9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E837-0DC6-B74D-9C68-1832C9FBDB7E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C098-6E56-B74A-BB05-E779B7916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9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E837-0DC6-B74D-9C68-1832C9FBDB7E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C098-6E56-B74A-BB05-E779B7916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1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E837-0DC6-B74D-9C68-1832C9FBDB7E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C098-6E56-B74A-BB05-E779B7916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3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E837-0DC6-B74D-9C68-1832C9FBDB7E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C098-6E56-B74A-BB05-E779B7916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8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E837-0DC6-B74D-9C68-1832C9FBDB7E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C098-6E56-B74A-BB05-E779B7916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3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E837-0DC6-B74D-9C68-1832C9FBDB7E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C098-6E56-B74A-BB05-E779B7916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2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CE837-0DC6-B74D-9C68-1832C9FBDB7E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0C098-6E56-B74A-BB05-E779B7916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1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Pastel Portraits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7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0"/>
            <a:ext cx="4869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60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0"/>
            <a:ext cx="4869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37" y="254000"/>
            <a:ext cx="4810126" cy="62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9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381000"/>
            <a:ext cx="43053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58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0"/>
            <a:ext cx="5241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4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77800"/>
            <a:ext cx="45593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88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0" y="0"/>
            <a:ext cx="4903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76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0" y="177800"/>
            <a:ext cx="49276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13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54000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09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3089</TotalTime>
  <Words>2</Words>
  <Application>Microsoft Macintosh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Arial</vt:lpstr>
      <vt:lpstr>Office Theme</vt:lpstr>
      <vt:lpstr>Pastel Portraits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Portraits</dc:title>
  <dc:creator>Microsoft Office User</dc:creator>
  <cp:lastModifiedBy>Microsoft Office User</cp:lastModifiedBy>
  <cp:revision>5</cp:revision>
  <cp:lastPrinted>2016-10-27T13:37:51Z</cp:lastPrinted>
  <dcterms:created xsi:type="dcterms:W3CDTF">2015-11-20T19:59:24Z</dcterms:created>
  <dcterms:modified xsi:type="dcterms:W3CDTF">2016-10-27T16:37:24Z</dcterms:modified>
</cp:coreProperties>
</file>