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Riley Miller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3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00" r="-9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68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49" r="-41449"/>
          <a:stretch>
            <a:fillRect/>
          </a:stretch>
        </p:blipFill>
        <p:spPr>
          <a:xfrm>
            <a:off x="-61162" y="1111394"/>
            <a:ext cx="9118402" cy="5014770"/>
          </a:xfrm>
        </p:spPr>
      </p:pic>
    </p:spTree>
    <p:extLst>
      <p:ext uri="{BB962C8B-B14F-4D97-AF65-F5344CB8AC3E}">
        <p14:creationId xmlns:p14="http://schemas.microsoft.com/office/powerpoint/2010/main" val="1568859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13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505" r="-88505"/>
          <a:stretch>
            <a:fillRect/>
          </a:stretch>
        </p:blipFill>
        <p:spPr>
          <a:xfrm>
            <a:off x="-548269" y="274638"/>
            <a:ext cx="10475419" cy="5761077"/>
          </a:xfrm>
        </p:spPr>
      </p:pic>
    </p:spTree>
    <p:extLst>
      <p:ext uri="{BB962C8B-B14F-4D97-AF65-F5344CB8AC3E}">
        <p14:creationId xmlns:p14="http://schemas.microsoft.com/office/powerpoint/2010/main" val="88173649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</TotalTime>
  <Words>2</Words>
  <Application>Microsoft Macintosh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Riley Miller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Riley Miller</dc:title>
  <dc:creator>Wendi Sparks</dc:creator>
  <cp:lastModifiedBy>Wendi Sparks</cp:lastModifiedBy>
  <cp:revision>1</cp:revision>
  <dcterms:created xsi:type="dcterms:W3CDTF">2015-08-19T15:19:35Z</dcterms:created>
  <dcterms:modified xsi:type="dcterms:W3CDTF">2015-08-19T15:27:23Z</dcterms:modified>
</cp:coreProperties>
</file>