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  <p:sldId id="257" r:id="rId6"/>
    <p:sldId id="258" r:id="rId7"/>
    <p:sldId id="262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43"/>
  </p:normalViewPr>
  <p:slideViewPr>
    <p:cSldViewPr snapToGrid="0" snapToObjects="1">
      <p:cViewPr varScale="1">
        <p:scale>
          <a:sx n="96" d="100"/>
          <a:sy n="96" d="100"/>
        </p:scale>
        <p:origin x="6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A6FF-0A88-E844-8299-ECA98F08D4C0}" type="datetimeFigureOut">
              <a:rPr lang="en-US" smtClean="0"/>
              <a:t>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5EBB-2A42-874D-9C04-BAA4B8D17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A6FF-0A88-E844-8299-ECA98F08D4C0}" type="datetimeFigureOut">
              <a:rPr lang="en-US" smtClean="0"/>
              <a:t>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5EBB-2A42-874D-9C04-BAA4B8D17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A6FF-0A88-E844-8299-ECA98F08D4C0}" type="datetimeFigureOut">
              <a:rPr lang="en-US" smtClean="0"/>
              <a:t>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5EBB-2A42-874D-9C04-BAA4B8D17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A6FF-0A88-E844-8299-ECA98F08D4C0}" type="datetimeFigureOut">
              <a:rPr lang="en-US" smtClean="0"/>
              <a:t>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5EBB-2A42-874D-9C04-BAA4B8D17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8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A6FF-0A88-E844-8299-ECA98F08D4C0}" type="datetimeFigureOut">
              <a:rPr lang="en-US" smtClean="0"/>
              <a:t>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5EBB-2A42-874D-9C04-BAA4B8D17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79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A6FF-0A88-E844-8299-ECA98F08D4C0}" type="datetimeFigureOut">
              <a:rPr lang="en-US" smtClean="0"/>
              <a:t>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5EBB-2A42-874D-9C04-BAA4B8D17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6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A6FF-0A88-E844-8299-ECA98F08D4C0}" type="datetimeFigureOut">
              <a:rPr lang="en-US" smtClean="0"/>
              <a:t>1/27/17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5EBB-2A42-874D-9C04-BAA4B8D17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6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A6FF-0A88-E844-8299-ECA98F08D4C0}" type="datetimeFigureOut">
              <a:rPr lang="en-US" smtClean="0"/>
              <a:t>1/27/17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5EBB-2A42-874D-9C04-BAA4B8D17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65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A6FF-0A88-E844-8299-ECA98F08D4C0}" type="datetimeFigureOut">
              <a:rPr lang="en-US" smtClean="0"/>
              <a:t>1/27/17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5EBB-2A42-874D-9C04-BAA4B8D17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61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A6FF-0A88-E844-8299-ECA98F08D4C0}" type="datetimeFigureOut">
              <a:rPr lang="en-US" smtClean="0"/>
              <a:t>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5EBB-2A42-874D-9C04-BAA4B8D17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98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A6FF-0A88-E844-8299-ECA98F08D4C0}" type="datetimeFigureOut">
              <a:rPr lang="en-US" smtClean="0"/>
              <a:t>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5EBB-2A42-874D-9C04-BAA4B8D17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7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CA6FF-0A88-E844-8299-ECA98F08D4C0}" type="datetimeFigureOut">
              <a:rPr lang="en-US" smtClean="0"/>
              <a:t>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D5EBB-2A42-874D-9C04-BAA4B8D17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3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Surreal Instrument Figure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31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460" y="290442"/>
            <a:ext cx="4203148" cy="588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839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2778747"/>
            <a:ext cx="1828800" cy="227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38200" y="1152726"/>
            <a:ext cx="784197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Requirements: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 this assignment, you will create a Surreal Instrument Figure that includes the following: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Well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planned asymmetrical composition (with attention to negative space)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Instrument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combined with human figure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At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least 1 painted shape that works in harmony with the rest of the piece </a:t>
            </a:r>
          </a:p>
        </p:txBody>
      </p:sp>
    </p:spTree>
    <p:extLst>
      <p:ext uri="{BB962C8B-B14F-4D97-AF65-F5344CB8AC3E}">
        <p14:creationId xmlns:p14="http://schemas.microsoft.com/office/powerpoint/2010/main" val="1273446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Create at least 2 rough thumbnail drawings of your initial ideas while observing or photographing </a:t>
            </a:r>
            <a:r>
              <a:rPr lang="en-US" dirty="0" smtClean="0"/>
              <a:t>instruments.  </a:t>
            </a:r>
            <a:r>
              <a:rPr lang="en-US" b="1" u="sng" dirty="0" smtClean="0"/>
              <a:t>Researching Instrument shapes will help spur ideas!</a:t>
            </a:r>
            <a:endParaRPr lang="en-US" b="1" u="sng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Take figure photos.  Take instrument photos.  Print a 5 x 7 of figure and sketch a more finalized thumbnail with your instrument elements. (Could do this by tracing the figure on a new 5 x 7 or sketching overtop of the photo itself)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654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Grid your 5 x 7 photo (1”).  Grid your newsprint (4”) 20” x 28” Sketch the figure: fairly detailed but no shading.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Alter with instrument elements: fairly detailed but no shading.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When drawing is complete, use graphite to transfer it to the final paper (Fix and finalize the drawing on the final paper, be sure edges are correct)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Paint the painted shape(s)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Render drawing with 9XXB pencil.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967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56" y="503581"/>
            <a:ext cx="4209221" cy="56122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483" y="649354"/>
            <a:ext cx="4268709" cy="532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024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91" y="397565"/>
            <a:ext cx="3803375" cy="57050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778" y="689113"/>
            <a:ext cx="3820987" cy="5121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00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678" y="251791"/>
            <a:ext cx="4328371" cy="635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215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92" y="781879"/>
            <a:ext cx="4005464" cy="55195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344" y="1274418"/>
            <a:ext cx="3438462" cy="50269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487" y="1656522"/>
            <a:ext cx="4561268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803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184" y="463826"/>
            <a:ext cx="2917818" cy="61026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235" y="808383"/>
            <a:ext cx="3100470" cy="559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33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4219</TotalTime>
  <Words>208</Words>
  <Application>Microsoft Macintosh PowerPoint</Application>
  <PresentationFormat>Widescreen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 Theme</vt:lpstr>
      <vt:lpstr>Surreal Instrument Figure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2017-01-27T15:27:52Z</dcterms:created>
  <dcterms:modified xsi:type="dcterms:W3CDTF">2017-01-30T13:47:51Z</dcterms:modified>
</cp:coreProperties>
</file>