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1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1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8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0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6145B-39CA-974D-9583-5C06BF59AB44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0F7A-B295-EA46-8946-1AB2B5E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48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4433888" cy="58783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4"/>
            <a:ext cx="4175125" cy="56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8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" y="568325"/>
            <a:ext cx="4277278" cy="5613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5125"/>
            <a:ext cx="2919413" cy="4173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62" y="1878648"/>
            <a:ext cx="27895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16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2017-12-20T19:27:38Z</dcterms:created>
  <dcterms:modified xsi:type="dcterms:W3CDTF">2017-12-20T19:32:46Z</dcterms:modified>
</cp:coreProperties>
</file>