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C.W. </a:t>
            </a:r>
            <a:r>
              <a:rPr lang="en-US" dirty="0" err="1" smtClean="0"/>
              <a:t>Roelle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 Wire Sculpture Faces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43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4b39f7e9b850bd692ca579bce52bb0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13" r="-853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039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mblr_mcxrktRY151rp06v1o1_12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154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01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/>
              <a:t>“How To Enjoy </a:t>
            </a:r>
            <a:r>
              <a:rPr lang="en-US" sz="2000" dirty="0" err="1"/>
              <a:t>Lawncare</a:t>
            </a:r>
            <a:r>
              <a:rPr lang="en-US" sz="2000" dirty="0"/>
              <a:t>” roughly 3’x4’x3” made with steel wire and then painted.</a:t>
            </a:r>
            <a:endParaRPr lang="en-US" sz="2000" dirty="0"/>
          </a:p>
        </p:txBody>
      </p:sp>
      <p:pic>
        <p:nvPicPr>
          <p:cNvPr id="4" name="Content Placeholder 3" descr="tumblr_md0l4hqyHE1rp06v1o1_12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598" r="-46598"/>
          <a:stretch>
            <a:fillRect/>
          </a:stretch>
        </p:blipFill>
        <p:spPr>
          <a:xfrm>
            <a:off x="273401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46718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mblr_md0l4hqyHE1rp06v1o1_128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4" t="24830" r="11802" b="27908"/>
          <a:stretch/>
        </p:blipFill>
        <p:spPr>
          <a:xfrm>
            <a:off x="2524047" y="481791"/>
            <a:ext cx="4358181" cy="593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mblr_m1r13doBVT1rp06v1o1_5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921" r="-869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802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mblr_m1n654qEnh1rp06v1o1_5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88" r="-401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492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51fbc5cf104b0b61719e21246fc718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644" r="-636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425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ire-portrait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644" r="-636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517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lex art 03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06" r="-865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0184994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</TotalTime>
  <Words>24</Words>
  <Application>Microsoft Macintosh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 Black </vt:lpstr>
      <vt:lpstr>C.W. Roelle &amp; Wire Sculpture Faces</vt:lpstr>
      <vt:lpstr>PowerPoint Presentation</vt:lpstr>
      <vt:lpstr>“How To Enjoy Lawncare” roughly 3’x4’x3” made with steel wire and then painted.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C.W. Roelle</dc:title>
  <dc:creator>Wendi Sparks</dc:creator>
  <cp:lastModifiedBy>Wendi Sparks</cp:lastModifiedBy>
  <cp:revision>2</cp:revision>
  <dcterms:created xsi:type="dcterms:W3CDTF">2014-10-24T18:02:31Z</dcterms:created>
  <dcterms:modified xsi:type="dcterms:W3CDTF">2014-10-24T18:11:38Z</dcterms:modified>
</cp:coreProperties>
</file>